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988" r:id="rId3"/>
    <p:sldId id="989" r:id="rId4"/>
    <p:sldId id="987" r:id="rId5"/>
    <p:sldId id="990" r:id="rId6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059CD1"/>
    <a:srgbClr val="33CCCC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67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100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764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147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12/07/2022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05180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E035 – Educación Media</a:t>
                      </a:r>
                      <a:r>
                        <a:rPr lang="es-MX" sz="2800" u="none" strike="noStrike" baseline="0" dirty="0" smtClean="0">
                          <a:effectLst/>
                        </a:rPr>
                        <a:t> superior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04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498365"/>
              </p:ext>
            </p:extLst>
          </p:nvPr>
        </p:nvGraphicFramePr>
        <p:xfrm>
          <a:off x="35495" y="1203599"/>
          <a:ext cx="9001001" cy="3565569"/>
        </p:xfrm>
        <a:graphic>
          <a:graphicData uri="http://schemas.openxmlformats.org/drawingml/2006/table">
            <a:tbl>
              <a:tblPr/>
              <a:tblGrid>
                <a:gridCol w="1125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6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0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469">
                  <a:extLst>
                    <a:ext uri="{9D8B030D-6E8A-4147-A177-3AD203B41FA5}">
                      <a16:colId xmlns:a16="http://schemas.microsoft.com/office/drawing/2014/main" val="2958250698"/>
                    </a:ext>
                  </a:extLst>
                </a:gridCol>
                <a:gridCol w="972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878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Nivel de Cumplimiento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00">
                <a:tc rowSpan="6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E035 – Educación Media superior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C01A01I01 - Porcentaje de estudiantes en riesgo que son atendidos por el servicio de orientación educativa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40.001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39.943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99.855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C01A02I02 - Porcentaje de Docentes que aplican en el aula los conocimientos adquiridos en la capacitación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56.582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87.049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50474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C02A02I02 - Porcentaje de figuras educativas del COBAQROO que acreditan en temas de derechos humanos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15.028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20.694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137.704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Rojo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36015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C03A01I01 - Porcentajes de Planteles Evaluados del COBAQROO que obtienen un resultado satisfactorio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20.000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63972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C03A02I02 - Porcentaje de Padres y Madres de familia que participan en las actividades convocadas por el centro educativo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60.333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98.906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682985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C03A03I03 - Porcentaje de centros educativos atendidos en riesgo de seguridad escolar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72.727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72.340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99.468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698489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08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0132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673977"/>
              </p:ext>
            </p:extLst>
          </p:nvPr>
        </p:nvGraphicFramePr>
        <p:xfrm>
          <a:off x="107504" y="1563638"/>
          <a:ext cx="8892479" cy="2160240"/>
        </p:xfrm>
        <a:graphic>
          <a:graphicData uri="http://schemas.openxmlformats.org/drawingml/2006/table">
            <a:tbl>
              <a:tblPr/>
              <a:tblGrid>
                <a:gridCol w="1120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1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6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294">
                  <a:extLst>
                    <a:ext uri="{9D8B030D-6E8A-4147-A177-3AD203B41FA5}">
                      <a16:colId xmlns:a16="http://schemas.microsoft.com/office/drawing/2014/main" val="2958250698"/>
                    </a:ext>
                  </a:extLst>
                </a:gridCol>
                <a:gridCol w="9715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554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Nivel de Cumplimiento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346"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M001 - Gestión y Apoyo Institucional</a:t>
                      </a:r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C01I01 - Porcentaje de cumplimiento programático de metas sustantivas de la institución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83.333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83.333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10645"/>
                  </a:ext>
                </a:extLst>
              </a:tr>
              <a:tr h="717346">
                <a:tc vMerge="1">
                  <a:txBody>
                    <a:bodyPr/>
                    <a:lstStyle/>
                    <a:p>
                      <a:pPr algn="ctr" rtl="0" fontAlgn="t"/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C01IA1 - Porcentaje del Presupuesto Ejercido destinado a las áreas staff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24.816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24.666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99.395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4042</TotalTime>
  <Words>231</Words>
  <Application>Microsoft Office PowerPoint</Application>
  <PresentationFormat>Presentación en pantalla (16:9)</PresentationFormat>
  <Paragraphs>72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Britannic Bold</vt:lpstr>
      <vt:lpstr>Calibri</vt:lpstr>
      <vt:lpstr>Times New Roman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Usuario de Windows</cp:lastModifiedBy>
  <cp:revision>212</cp:revision>
  <cp:lastPrinted>2019-08-02T20:59:18Z</cp:lastPrinted>
  <dcterms:created xsi:type="dcterms:W3CDTF">2019-08-01T13:58:16Z</dcterms:created>
  <dcterms:modified xsi:type="dcterms:W3CDTF">2022-07-12T20:00:42Z</dcterms:modified>
</cp:coreProperties>
</file>